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BEBD-33E8-478E-BE28-F84C6701AA81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5CE1-F94B-4236-AA8C-E5250DD61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8752-C0D5-49AD-8EB3-38EDFBEC2BC8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08D3-4FF5-4E14-B405-4E93302A5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475F-332A-4DD3-9A8C-AFBAD728EB81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BF82-50FB-4CFB-A209-C92A2E88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4C96-C8B7-462D-9F03-6F27652A7534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1F4C-97C6-4972-B8F6-C13C23488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52E9-145E-4EF2-B81F-38BC04E9A066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F4E2-B101-431E-B195-44251091F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977B-3C71-4B76-AEC3-BBD4F53D45C9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2708-0572-4A35-BB73-D2179809D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EC69-7096-46C9-9375-1DFD9DE476E7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E351-81C2-4246-9B2E-8D06D7FAC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0497-5AD6-4C8C-83C1-0E8CB1D74B6A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6078-2534-407C-B4C2-77C584698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97B9-E5BD-4E9B-A12A-6FE1A6E68368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9ECB-EC0B-468C-9AAF-0157908D4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B5FC-0EBB-44C3-A8E9-274EBE82C38A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E0AA-94C5-4C06-8B46-8788B4982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1A54-CE1F-4255-8A11-37B41FF70164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F3BC-A637-4EB6-A5D4-B6E139839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54CAD-55C9-4CA6-9364-98725ADD051A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BBFCD-A630-42CD-815F-FC05D6DF7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827088" y="642919"/>
            <a:ext cx="7772400" cy="1928825"/>
          </a:xfrm>
        </p:spPr>
        <p:txBody>
          <a:bodyPr/>
          <a:lstStyle/>
          <a:p>
            <a:r>
              <a:rPr lang="ru-RU" sz="5400" b="1" dirty="0" smtClean="0">
                <a:latin typeface="Monotype Corsiva" pitchFamily="66" charset="0"/>
              </a:rPr>
              <a:t>21 лютого – День Р</a:t>
            </a:r>
            <a:r>
              <a:rPr lang="uk-UA" sz="5400" b="1" dirty="0" err="1" smtClean="0">
                <a:latin typeface="Monotype Corsiva" pitchFamily="66" charset="0"/>
              </a:rPr>
              <a:t>ідної</a:t>
            </a:r>
            <a:r>
              <a:rPr lang="uk-UA" sz="5400" b="1" dirty="0" smtClean="0">
                <a:latin typeface="Monotype Corsiva" pitchFamily="66" charset="0"/>
              </a:rPr>
              <a:t> мови</a:t>
            </a:r>
            <a:endParaRPr lang="ru-RU" sz="5400" b="1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2357430"/>
            <a:ext cx="6215105" cy="3357585"/>
          </a:xfrm>
        </p:spPr>
        <p:txBody>
          <a:bodyPr rtlCol="0">
            <a:normAutofit fontScale="92500" lnSpcReduction="20000"/>
          </a:bodyPr>
          <a:lstStyle/>
          <a:p>
            <a:endParaRPr lang="uk-UA" sz="36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3900" b="1" dirty="0" smtClean="0">
                <a:solidFill>
                  <a:schemeClr val="tx2"/>
                </a:solidFill>
                <a:latin typeface="Monotype Corsiva" pitchFamily="66" charset="0"/>
              </a:rPr>
              <a:t>Моя Україна - широкі простори,</a:t>
            </a:r>
            <a:endParaRPr lang="ru-RU" sz="39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3900" b="1" dirty="0" smtClean="0">
                <a:solidFill>
                  <a:schemeClr val="tx2"/>
                </a:solidFill>
                <a:latin typeface="Monotype Corsiva" pitchFamily="66" charset="0"/>
              </a:rPr>
              <a:t>Поля і левади, долини і гори.</a:t>
            </a:r>
            <a:endParaRPr lang="ru-RU" sz="39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3900" b="1" dirty="0" smtClean="0">
                <a:solidFill>
                  <a:schemeClr val="tx2"/>
                </a:solidFill>
                <a:latin typeface="Monotype Corsiva" pitchFamily="66" charset="0"/>
              </a:rPr>
              <a:t>Молитва і пісня і слово натхненне.</a:t>
            </a:r>
            <a:endParaRPr lang="ru-RU" sz="39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3900" b="1" dirty="0" smtClean="0">
                <a:solidFill>
                  <a:schemeClr val="tx2"/>
                </a:solidFill>
                <a:latin typeface="Monotype Corsiva" pitchFamily="66" charset="0"/>
              </a:rPr>
              <a:t>З чого почалась Україна для тебе?</a:t>
            </a:r>
            <a:endParaRPr lang="ru-RU" sz="39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0"/>
            <a:ext cx="675032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замовкай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ніколи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рідне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слово,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Іскрися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жартом,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піснею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злітай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 нами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квітни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завжди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веселково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сяяв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щастям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край</a:t>
            </a: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5400" dirty="0" smtClean="0">
                <a:latin typeface="Monotype Corsiva" pitchFamily="66" charset="0"/>
              </a:rPr>
              <a:t>«Любіть Україну і мову її солов'їну».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Содержимое 3" descr="C:\Users\Люда\Desktop\картинки до документів\images.зщ90з0.jpe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357430"/>
            <a:ext cx="6429420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214414" y="571480"/>
            <a:ext cx="7472386" cy="5554683"/>
          </a:xfrm>
        </p:spPr>
        <p:txBody>
          <a:bodyPr/>
          <a:lstStyle/>
          <a:p>
            <a:r>
              <a:rPr lang="ru-RU" sz="4400" b="1" i="1" cap="all" dirty="0" smtClean="0">
                <a:latin typeface="Monotype Corsiva" pitchFamily="66" charset="0"/>
              </a:rPr>
              <a:t>Прекрасна українська мово,</a:t>
            </a:r>
            <a:endParaRPr lang="ru-RU" sz="4400" dirty="0" smtClean="0">
              <a:latin typeface="Monotype Corsiva" pitchFamily="66" charset="0"/>
            </a:endParaRPr>
          </a:p>
          <a:p>
            <a:r>
              <a:rPr lang="ru-RU" sz="4400" b="1" i="1" cap="all" dirty="0" smtClean="0">
                <a:latin typeface="Monotype Corsiva" pitchFamily="66" charset="0"/>
              </a:rPr>
              <a:t>Найкраща пісня в стоголоссі трав.</a:t>
            </a:r>
            <a:endParaRPr lang="ru-RU" sz="4400" dirty="0" smtClean="0">
              <a:latin typeface="Monotype Corsiva" pitchFamily="66" charset="0"/>
            </a:endParaRPr>
          </a:p>
          <a:p>
            <a:r>
              <a:rPr lang="ru-RU" sz="4400" b="1" i="1" cap="all" dirty="0" smtClean="0">
                <a:latin typeface="Monotype Corsiva" pitchFamily="66" charset="0"/>
              </a:rPr>
              <a:t>Кохане слово, наше </a:t>
            </a:r>
            <a:r>
              <a:rPr lang="ru-RU" sz="4400" b="1" i="1" cap="all" dirty="0" err="1" smtClean="0">
                <a:latin typeface="Monotype Corsiva" pitchFamily="66" charset="0"/>
              </a:rPr>
              <a:t>рідне</a:t>
            </a:r>
            <a:r>
              <a:rPr lang="ru-RU" sz="4400" b="1" i="1" cap="all" dirty="0" smtClean="0">
                <a:latin typeface="Monotype Corsiva" pitchFamily="66" charset="0"/>
              </a:rPr>
              <a:t> слово,</a:t>
            </a:r>
            <a:endParaRPr lang="ru-RU" sz="4400" dirty="0" smtClean="0">
              <a:latin typeface="Monotype Corsiva" pitchFamily="66" charset="0"/>
            </a:endParaRPr>
          </a:p>
          <a:p>
            <a:r>
              <a:rPr lang="ru-RU" sz="4400" b="1" i="1" cap="all" dirty="0" smtClean="0">
                <a:latin typeface="Monotype Corsiva" pitchFamily="66" charset="0"/>
              </a:rPr>
              <a:t>Яке колись Шевченко </a:t>
            </a:r>
            <a:r>
              <a:rPr lang="ru-RU" sz="4400" b="1" i="1" cap="all" dirty="0" err="1" smtClean="0">
                <a:latin typeface="Monotype Corsiva" pitchFamily="66" charset="0"/>
              </a:rPr>
              <a:t>покохав</a:t>
            </a:r>
            <a:endParaRPr lang="ru-RU" sz="4400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Дамашний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40169"/>
            <a:ext cx="7186634" cy="553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643042" y="428604"/>
            <a:ext cx="7043758" cy="5929354"/>
          </a:xfrm>
        </p:spPr>
        <p:txBody>
          <a:bodyPr/>
          <a:lstStyle/>
          <a:p>
            <a:r>
              <a:rPr lang="uk-UA" sz="4400" b="1" dirty="0" smtClean="0">
                <a:solidFill>
                  <a:schemeClr val="tx2"/>
                </a:solidFill>
                <a:latin typeface="Monotype Corsiva" pitchFamily="66" charset="0"/>
              </a:rPr>
              <a:t>Говоріть про любов і про віру у щастя,</a:t>
            </a:r>
            <a:endParaRPr lang="ru-RU" sz="44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4400" b="1" dirty="0" smtClean="0">
                <a:solidFill>
                  <a:schemeClr val="tx2"/>
                </a:solidFill>
                <a:latin typeface="Monotype Corsiva" pitchFamily="66" charset="0"/>
              </a:rPr>
              <a:t>Уникайте мовчання, нудьги і ниття,</a:t>
            </a:r>
            <a:endParaRPr lang="ru-RU" sz="44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4400" b="1" dirty="0" smtClean="0">
                <a:solidFill>
                  <a:schemeClr val="tx2"/>
                </a:solidFill>
                <a:latin typeface="Monotype Corsiva" pitchFamily="66" charset="0"/>
              </a:rPr>
              <a:t>Говоріть, хай в розмові слова веселяться,</a:t>
            </a:r>
            <a:endParaRPr lang="ru-RU" sz="44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4400" b="1" dirty="0" smtClean="0">
                <a:solidFill>
                  <a:schemeClr val="tx2"/>
                </a:solidFill>
                <a:latin typeface="Monotype Corsiva" pitchFamily="66" charset="0"/>
              </a:rPr>
              <a:t>Говоріть і продовжуйте мові життя.</a:t>
            </a:r>
            <a:endParaRPr lang="ru-RU" sz="44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Дамашний\Desktop\IMG_20160219_1209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52"/>
            <a:ext cx="4429155" cy="3071833"/>
          </a:xfrm>
          <a:prstGeom prst="rect">
            <a:avLst/>
          </a:prstGeom>
          <a:noFill/>
        </p:spPr>
      </p:pic>
      <p:pic>
        <p:nvPicPr>
          <p:cNvPr id="5122" name="Picture 2" descr="C:\Users\Дамашний\Desktop\IMG_20160219_121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928934"/>
            <a:ext cx="492922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097" name="Picture 1" descr="C:\Users\Дамашний\Desktop\IMG_20160219_115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1480"/>
            <a:ext cx="6072230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arta.kharkov.ua/content/documents/10937/1093679/thumb-main-460x381-Edb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728667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285852" y="500042"/>
            <a:ext cx="7400948" cy="5626121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Говоріть, як колись вас навчала матуся,</a:t>
            </a:r>
            <a:endParaRPr lang="ru-RU" sz="40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 Говоріть, як навчав у дитинстві татусь,</a:t>
            </a:r>
            <a:endParaRPr lang="ru-RU" sz="40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 Легко так, вільно так, щоб слова були в русі,</a:t>
            </a:r>
            <a:endParaRPr lang="ru-RU" sz="40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 Не тримайте слова, віддавайте комусь.</a:t>
            </a:r>
            <a:endParaRPr lang="ru-RU" sz="40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Ppt0000013</Template>
  <TotalTime>57</TotalTime>
  <Words>149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Ppt0000013</vt:lpstr>
      <vt:lpstr>21 лютого – День Рідної мови</vt:lpstr>
      <vt:lpstr> «Любіть Україну і мову її солов'їну».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Отдел образования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Дамашний</cp:lastModifiedBy>
  <cp:revision>9</cp:revision>
  <dcterms:created xsi:type="dcterms:W3CDTF">2016-01-18T08:45:33Z</dcterms:created>
  <dcterms:modified xsi:type="dcterms:W3CDTF">2016-03-28T18:44:35Z</dcterms:modified>
</cp:coreProperties>
</file>